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64" autoAdjust="0"/>
  </p:normalViewPr>
  <p:slideViewPr>
    <p:cSldViewPr snapToGrid="0">
      <p:cViewPr varScale="1">
        <p:scale>
          <a:sx n="46" d="100"/>
          <a:sy n="46" d="100"/>
        </p:scale>
        <p:origin x="14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31.08.2022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a:t>
            </a:r>
            <a:r>
              <a:rPr lang="de-DE"/>
              <a:t>, 29.08.2022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a:t>
            </a:r>
            <a:r>
              <a:rPr lang="de-CH"/>
              <a:t>Schweizer Stromherkunft</a:t>
            </a:r>
            <a:endParaRPr lang="de-CH" dirty="0"/>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8" name="Inhaltsplatzhalter 7">
            <a:extLst>
              <a:ext uri="{FF2B5EF4-FFF2-40B4-BE49-F238E27FC236}">
                <a16:creationId xmlns:a16="http://schemas.microsoft.com/office/drawing/2014/main" id="{B8AD1808-A124-02E7-0DC4-4758BC8456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7314" y="1262826"/>
            <a:ext cx="8517371"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7" name="Inhaltsplatzhalter 6">
            <a:extLst>
              <a:ext uri="{FF2B5EF4-FFF2-40B4-BE49-F238E27FC236}">
                <a16:creationId xmlns:a16="http://schemas.microsoft.com/office/drawing/2014/main" id="{EFB6EF64-3BBA-6117-CCC1-787AEAEC89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815" y="1262826"/>
            <a:ext cx="8478370"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8" name="Inhaltsplatzhalter 7">
            <a:extLst>
              <a:ext uri="{FF2B5EF4-FFF2-40B4-BE49-F238E27FC236}">
                <a16:creationId xmlns:a16="http://schemas.microsoft.com/office/drawing/2014/main" id="{56B747B2-5938-697B-E40B-03EB6302B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6163" y="1262826"/>
            <a:ext cx="8779673"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auf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erstellen, automatisches Hochladen der Diagramme und CSV-Dateien auf swissnuclear.ch, Verbesserungsvorschläge umsetzen </a:t>
            </a:r>
            <a:r>
              <a:rPr lang="de-CH" dirty="0">
                <a:sym typeface="Wingdings" panose="05000000000000000000" pitchFamily="2" charset="2"/>
              </a:rPr>
              <a:t></a:t>
            </a:r>
            <a:endParaRPr lang="de-CH" dirty="0"/>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8" name="Inhaltsplatzhalter 7">
            <a:extLst>
              <a:ext uri="{FF2B5EF4-FFF2-40B4-BE49-F238E27FC236}">
                <a16:creationId xmlns:a16="http://schemas.microsoft.com/office/drawing/2014/main" id="{191B30A5-4CDE-1EF4-5572-32B5481E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815" y="1262826"/>
            <a:ext cx="8478370"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7" name="Inhaltsplatzhalter 6">
            <a:extLst>
              <a:ext uri="{FF2B5EF4-FFF2-40B4-BE49-F238E27FC236}">
                <a16:creationId xmlns:a16="http://schemas.microsoft.com/office/drawing/2014/main" id="{F3ED723C-596E-43FF-E07D-95BA9FB0C2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815" y="1262826"/>
            <a:ext cx="8478370"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8" name="Inhaltsplatzhalter 7">
            <a:extLst>
              <a:ext uri="{FF2B5EF4-FFF2-40B4-BE49-F238E27FC236}">
                <a16:creationId xmlns:a16="http://schemas.microsoft.com/office/drawing/2014/main" id="{BBEAC4D0-FB25-EE32-2354-2C5566F6252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56815" y="1262826"/>
            <a:ext cx="8478370"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993</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Stromherkunft</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20</cp:revision>
  <dcterms:created xsi:type="dcterms:W3CDTF">2022-08-12T12:45:28Z</dcterms:created>
  <dcterms:modified xsi:type="dcterms:W3CDTF">2022-08-31T06:55:59Z</dcterms:modified>
</cp:coreProperties>
</file>